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0" r:id="rId4"/>
    <p:sldId id="288" r:id="rId5"/>
    <p:sldId id="289" r:id="rId6"/>
    <p:sldId id="287" r:id="rId7"/>
    <p:sldId id="292" r:id="rId8"/>
    <p:sldId id="294" r:id="rId9"/>
    <p:sldId id="286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61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5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9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32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54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80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74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34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2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41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51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278D-5A7C-42F9-B0FA-6D94696AF64A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EE2D-157E-4E24-8A03-05BD2E22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20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atsu\Documents\KH-14-1\衛星画像\P4-240_chart00_20140225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22" y="282389"/>
            <a:ext cx="4087178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atsu\Documents\KH-14-1\衛星画像\P4-240_chart00_20140224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15" y="282389"/>
            <a:ext cx="4087178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atsu\Documents\KH-14-1\衛星画像\P4-240_chart00_20140226_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4" y="3509682"/>
            <a:ext cx="4087178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hatsu\Documents\KH-14-1\衛星画像\P4-240_chart00_20140227_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12" y="3509682"/>
            <a:ext cx="4087178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atsu\Documents\KH-14-1\衛星画像\P4-240_chart00_20140223_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945" y="282389"/>
            <a:ext cx="4087178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-30154" y="0"/>
            <a:ext cx="7804616" cy="58021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低気圧場から高気圧場へ</a:t>
            </a:r>
            <a:endParaRPr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4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hatsu\Documents\KH-14-1\衛星画像\P4-240_chart00_20140301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396731" cy="32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7653" y="0"/>
            <a:ext cx="7804616" cy="58021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前半の後半　高気圧場から低気圧場へ</a:t>
            </a:r>
            <a:endParaRPr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7" name="Picture 2" descr="C:\Users\hatsu\Documents\KH-14-1\衛星画像\P4-240_chart00_20140302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9" y="1916224"/>
            <a:ext cx="4396731" cy="32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cygwin\home\hatsu\KH-14-1\Sonde_DATA\BIN_FL\PNG\prs_anomS017-S0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cygwin\home\hatsu\KH-14-1\Sonde_DATA\BIN_FL\PNG\prs-pS046-S0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007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気圧偏差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79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後半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気圧偏差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Picture 2" descr="C:\cygwin\home\hatsu\KH-14-1\Sonde_DATA\BIN_FL\PNG\rh&amp;wind_S046-S0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cygwin\home\hatsu\KH-14-1\Sonde_DATA\BIN_FL\PNG\rh&amp;wind_S017-S0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1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007863" y="3648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湿度と風　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579862" y="3648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後半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湿度と風　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9483" y="3094646"/>
            <a:ext cx="2224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r>
              <a:rPr lang="en-US" altLang="ja-JP" dirty="0" smtClean="0"/>
              <a:t>9</a:t>
            </a:r>
            <a:r>
              <a:rPr lang="ja-JP" altLang="en-US" dirty="0" smtClean="0"/>
              <a:t>時　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12</a:t>
            </a:r>
            <a:r>
              <a:rPr lang="ja-JP" altLang="en-US" dirty="0" smtClean="0"/>
              <a:t>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2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cygwin\home\hatsu\KH-14-1\Sonde_DATA\BIN_FL\PNG\tmpS046-S0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88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cygwin\home\hatsu\KH-14-1\Sonde_DATA\BIN_FL\PNG\tmp_anomS046-S0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70" y="3428998"/>
            <a:ext cx="4596064" cy="34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cygwin\home\hatsu\KH-14-1\Sonde_DATA\BIN_FL\PNG\tmpS017-S0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" y="3429001"/>
            <a:ext cx="4571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cygwin\home\hatsu\KH-14-1\Sonde_DATA\BIN_FL\PNG\tmp_anomS017-S0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" y="3429000"/>
            <a:ext cx="4572250" cy="34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cygwin\home\hatsu\KH-14-1\Sonde_DATA\BIN_FL\PNG\rhS017-S0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"/>
            <a:ext cx="4571888" cy="34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cygwin\home\hatsu\KH-14-1\Sonde_DATA\BIN_FL\PNG\rhS046-S05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007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79751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後半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007863" y="3648644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気温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579751" y="3648644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前半の後半　気温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9483" y="3094646"/>
            <a:ext cx="2224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r>
              <a:rPr lang="en-US" altLang="ja-JP" dirty="0" smtClean="0"/>
              <a:t>9</a:t>
            </a:r>
            <a:r>
              <a:rPr lang="ja-JP" altLang="en-US" dirty="0" smtClean="0"/>
              <a:t>時　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12</a:t>
            </a:r>
            <a:r>
              <a:rPr lang="ja-JP" altLang="en-US" dirty="0" smtClean="0"/>
              <a:t>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5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h14-mALL-tmp_1-87_400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8" y="3553852"/>
            <a:ext cx="5432408" cy="3170791"/>
          </a:xfrm>
          <a:prstGeom prst="rect">
            <a:avLst/>
          </a:prstGeom>
        </p:spPr>
      </p:pic>
      <p:pic>
        <p:nvPicPr>
          <p:cNvPr id="3" name="図 2" descr="kh14-mALL-tmp_88-127_400_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72" y="3553853"/>
            <a:ext cx="3407787" cy="3170790"/>
          </a:xfrm>
          <a:prstGeom prst="rect">
            <a:avLst/>
          </a:prstGeom>
        </p:spPr>
      </p:pic>
      <p:pic>
        <p:nvPicPr>
          <p:cNvPr id="4" name="Picture 2" descr="C:\cygwin\home\hatsu\KH-14-1\Sonde_DATA\BIN_FL\PNG\rhS017-S0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"/>
            <a:ext cx="4571888" cy="34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cygwin\home\hatsu\KH-14-1\Sonde_DATA\BIN_FL\PNG\rhS046-S0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007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579751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後半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39483" y="3094646"/>
            <a:ext cx="2224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r>
              <a:rPr lang="en-US" altLang="ja-JP" dirty="0" smtClean="0"/>
              <a:t>9</a:t>
            </a:r>
            <a:r>
              <a:rPr lang="ja-JP" altLang="en-US" dirty="0" smtClean="0"/>
              <a:t>時　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12</a:t>
            </a:r>
            <a:r>
              <a:rPr lang="ja-JP" altLang="en-US" dirty="0" smtClean="0"/>
              <a:t>時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6629400" y="3074167"/>
            <a:ext cx="457200" cy="10749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7740352" y="3016395"/>
            <a:ext cx="195709" cy="113268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cygwin\home\hatsu\KH-14-1\Sonde_DATA\BIN_FL\PNG\rhS017-S0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"/>
            <a:ext cx="4571888" cy="34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cygwin\home\hatsu\KH-14-1\Sonde_DATA\BIN_FL\PNG\rhS046-S0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007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79751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後半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39483" y="3094646"/>
            <a:ext cx="2224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r>
              <a:rPr lang="en-US" altLang="ja-JP" dirty="0" smtClean="0"/>
              <a:t>9</a:t>
            </a:r>
            <a:r>
              <a:rPr lang="ja-JP" altLang="en-US" dirty="0" smtClean="0"/>
              <a:t>時　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12</a:t>
            </a:r>
            <a:r>
              <a:rPr lang="ja-JP" altLang="en-US" dirty="0" smtClean="0"/>
              <a:t>時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950" y="3648644"/>
            <a:ext cx="3373151" cy="26723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2305"/>
            <a:ext cx="6180693" cy="32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tsu\Documents\KH-14-1\衛星画像\P4-240_20140227_0900_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92" y="3730839"/>
            <a:ext cx="3757173" cy="2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atsu\Documents\KH-14-1\衛星画像\P4-240_20140225_0900_I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27" y="377667"/>
            <a:ext cx="3757173" cy="2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hatsu\Documents\KH-14-1\衛星画像\P4-240_20140226_0900_I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8" y="3730839"/>
            <a:ext cx="3757173" cy="2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tsu\Documents\KH-14-1\衛星画像\P4-240_20140224_0900_I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05" y="377667"/>
            <a:ext cx="3757173" cy="2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tsu\Documents\KH-14-1\衛星画像\P4-240_20140223_0900_I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223" y="377667"/>
            <a:ext cx="3757173" cy="2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atsu\Documents\KH-14-1\衛星画像\P4-240_20140227_0900_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80" y="179288"/>
            <a:ext cx="4284265" cy="32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hatsu\Documents\KH-14-1\衛星画像\P4-240_20140226_0900_I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0" y="179289"/>
            <a:ext cx="4284265" cy="32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atsu\Documents\KH-14-1\衛星画像\P4-240_20140228_0900_I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0" y="3453129"/>
            <a:ext cx="4539828" cy="340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atsu\Documents\KH-14-1\衛星画像\P4-240_20140301_0900_I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3128"/>
            <a:ext cx="4539828" cy="340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 descr="C:\cygwin\home\hatsu\KH-14-1\Sonde_DATA\BIN_FL\PNG\rh&amp;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58</Words>
  <Application>Microsoft Office PowerPoint</Application>
  <PresentationFormat>画面に合わせる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hatsu</dc:creator>
  <cp:lastModifiedBy>hatsu</cp:lastModifiedBy>
  <cp:revision>10</cp:revision>
  <dcterms:created xsi:type="dcterms:W3CDTF">2014-03-10T06:47:13Z</dcterms:created>
  <dcterms:modified xsi:type="dcterms:W3CDTF">2014-03-17T05:54:11Z</dcterms:modified>
</cp:coreProperties>
</file>