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97" r:id="rId3"/>
    <p:sldId id="262" r:id="rId4"/>
    <p:sldId id="290" r:id="rId5"/>
    <p:sldId id="291" r:id="rId6"/>
    <p:sldId id="300" r:id="rId7"/>
    <p:sldId id="304" r:id="rId8"/>
    <p:sldId id="301" r:id="rId9"/>
    <p:sldId id="312" r:id="rId10"/>
    <p:sldId id="313" r:id="rId11"/>
    <p:sldId id="307" r:id="rId12"/>
    <p:sldId id="308" r:id="rId13"/>
    <p:sldId id="316" r:id="rId14"/>
    <p:sldId id="306" r:id="rId15"/>
    <p:sldId id="315" r:id="rId16"/>
    <p:sldId id="294" r:id="rId17"/>
    <p:sldId id="273" r:id="rId18"/>
    <p:sldId id="274" r:id="rId19"/>
    <p:sldId id="278" r:id="rId20"/>
    <p:sldId id="279" r:id="rId21"/>
    <p:sldId id="282" r:id="rId22"/>
    <p:sldId id="286" r:id="rId23"/>
    <p:sldId id="283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E3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2266" autoAdjust="0"/>
  </p:normalViewPr>
  <p:slideViewPr>
    <p:cSldViewPr snapToGrid="0">
      <p:cViewPr varScale="1">
        <p:scale>
          <a:sx n="74" d="100"/>
          <a:sy n="74" d="100"/>
        </p:scale>
        <p:origin x="72" y="396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5BC7D-2A49-4A62-977E-1C39633F126D}" type="datetimeFigureOut">
              <a:rPr kumimoji="1" lang="ja-JP" altLang="en-US" smtClean="0"/>
              <a:t>2014/3/18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B2FFA-7994-4F3A-8BAD-6578AED55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45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B2FFA-7994-4F3A-8BAD-6578AED5527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53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B2FFA-7994-4F3A-8BAD-6578AED5527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82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B2FFA-7994-4F3A-8BAD-6578AED5527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34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B2FFA-7994-4F3A-8BAD-6578AED5527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68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C26-6938-40CF-AB7B-DDC409AE7DB3}" type="datetimeFigureOut">
              <a:rPr kumimoji="1" lang="ja-JP" altLang="en-US" smtClean="0"/>
              <a:t>2014/3/18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9C2F-4EEC-479D-807B-BB714DDB6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24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C26-6938-40CF-AB7B-DDC409AE7DB3}" type="datetimeFigureOut">
              <a:rPr kumimoji="1" lang="ja-JP" altLang="en-US" smtClean="0"/>
              <a:t>2014/3/18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9C2F-4EEC-479D-807B-BB714DDB6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74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C26-6938-40CF-AB7B-DDC409AE7DB3}" type="datetimeFigureOut">
              <a:rPr kumimoji="1" lang="ja-JP" altLang="en-US" smtClean="0"/>
              <a:t>2014/3/18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9C2F-4EEC-479D-807B-BB714DDB6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75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C26-6938-40CF-AB7B-DDC409AE7DB3}" type="datetimeFigureOut">
              <a:rPr kumimoji="1" lang="ja-JP" altLang="en-US" smtClean="0"/>
              <a:t>2014/3/18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9C2F-4EEC-479D-807B-BB714DDB6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4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C26-6938-40CF-AB7B-DDC409AE7DB3}" type="datetimeFigureOut">
              <a:rPr kumimoji="1" lang="ja-JP" altLang="en-US" smtClean="0"/>
              <a:t>2014/3/18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9C2F-4EEC-479D-807B-BB714DDB6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37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C26-6938-40CF-AB7B-DDC409AE7DB3}" type="datetimeFigureOut">
              <a:rPr kumimoji="1" lang="ja-JP" altLang="en-US" smtClean="0"/>
              <a:t>2014/3/18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9C2F-4EEC-479D-807B-BB714DDB6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4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C26-6938-40CF-AB7B-DDC409AE7DB3}" type="datetimeFigureOut">
              <a:rPr kumimoji="1" lang="ja-JP" altLang="en-US" smtClean="0"/>
              <a:t>2014/3/18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9C2F-4EEC-479D-807B-BB714DDB6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73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C26-6938-40CF-AB7B-DDC409AE7DB3}" type="datetimeFigureOut">
              <a:rPr kumimoji="1" lang="ja-JP" altLang="en-US" smtClean="0"/>
              <a:t>2014/3/18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9C2F-4EEC-479D-807B-BB714DDB6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02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C26-6938-40CF-AB7B-DDC409AE7DB3}" type="datetimeFigureOut">
              <a:rPr kumimoji="1" lang="ja-JP" altLang="en-US" smtClean="0"/>
              <a:t>2014/3/18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9C2F-4EEC-479D-807B-BB714DDB6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16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C26-6938-40CF-AB7B-DDC409AE7DB3}" type="datetimeFigureOut">
              <a:rPr kumimoji="1" lang="ja-JP" altLang="en-US" smtClean="0"/>
              <a:t>2014/3/18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9C2F-4EEC-479D-807B-BB714DDB6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01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8C26-6938-40CF-AB7B-DDC409AE7DB3}" type="datetimeFigureOut">
              <a:rPr kumimoji="1" lang="ja-JP" altLang="en-US" smtClean="0"/>
              <a:t>2014/3/18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9C2F-4EEC-479D-807B-BB714DDB6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04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8C26-6938-40CF-AB7B-DDC409AE7DB3}" type="datetimeFigureOut">
              <a:rPr kumimoji="1" lang="ja-JP" altLang="en-US" smtClean="0"/>
              <a:t>2014/3/18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49C2F-4EEC-479D-807B-BB714DDB62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04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78900" y="2474668"/>
            <a:ext cx="6774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白鳳丸</a:t>
            </a:r>
            <a:r>
              <a:rPr kumimoji="1" lang="en-US" altLang="ja-JP" sz="3600" dirty="0" smtClean="0"/>
              <a:t>KH-14-1</a:t>
            </a:r>
            <a:r>
              <a:rPr kumimoji="1" lang="ja-JP" altLang="en-US" sz="3600" dirty="0" smtClean="0"/>
              <a:t>次観測航海</a:t>
            </a:r>
            <a:endParaRPr kumimoji="1" lang="en-US" altLang="ja-JP" sz="3600" dirty="0" smtClean="0"/>
          </a:p>
          <a:p>
            <a:pPr algn="ctr"/>
            <a:r>
              <a:rPr lang="ja-JP" altLang="en-US" sz="3600" dirty="0" smtClean="0"/>
              <a:t>観測</a:t>
            </a:r>
            <a:r>
              <a:rPr lang="ja-JP" altLang="en-US" sz="3600" dirty="0"/>
              <a:t>概要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438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4" t="57846" r="54798" b="11783"/>
          <a:stretch/>
        </p:blipFill>
        <p:spPr bwMode="auto">
          <a:xfrm>
            <a:off x="5703420" y="1475874"/>
            <a:ext cx="2895145" cy="350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240380" y="4984396"/>
            <a:ext cx="324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143</a:t>
            </a:r>
            <a:r>
              <a:rPr kumimoji="1" lang="ja-JP" altLang="en-US" dirty="0" smtClean="0"/>
              <a:t>　　　　　</a:t>
            </a:r>
            <a:r>
              <a:rPr kumimoji="1" lang="en-US" altLang="ja-JP" dirty="0" smtClean="0"/>
              <a:t>144</a:t>
            </a:r>
            <a:r>
              <a:rPr kumimoji="1" lang="ja-JP" altLang="en-US" dirty="0" smtClean="0"/>
              <a:t>　　　　　</a:t>
            </a:r>
            <a:r>
              <a:rPr kumimoji="1" lang="en-US" altLang="ja-JP" dirty="0" smtClean="0"/>
              <a:t>145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71346" y="3667723"/>
            <a:ext cx="97856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/>
              <a:t>ブイ</a:t>
            </a:r>
            <a:endParaRPr kumimoji="1" lang="ja-JP" altLang="en-US" sz="2000" b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645"/>
            <a:ext cx="5391395" cy="5383704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2277980" y="2839452"/>
            <a:ext cx="176463" cy="192505"/>
          </a:xfrm>
          <a:prstGeom prst="ellipse">
            <a:avLst/>
          </a:prstGeom>
          <a:solidFill>
            <a:srgbClr val="FE32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50567" y="2935704"/>
            <a:ext cx="97856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/>
              <a:t>ブイ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63580" y="4067833"/>
            <a:ext cx="146045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グライダ</a:t>
            </a:r>
            <a:r>
              <a:rPr lang="ja-JP" altLang="en-US" sz="2000" b="1" dirty="0" smtClean="0"/>
              <a:t>ー</a:t>
            </a:r>
            <a:endParaRPr kumimoji="1" lang="ja-JP" altLang="en-US" sz="2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10152" y="5718625"/>
            <a:ext cx="1460456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/>
              <a:t>フロート</a:t>
            </a:r>
            <a:endParaRPr kumimoji="1" lang="ja-JP" altLang="en-US" sz="2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42110" y="2439342"/>
            <a:ext cx="53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32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24472" y="3628089"/>
            <a:ext cx="53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33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24472" y="1250595"/>
            <a:ext cx="53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34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3031" y="262425"/>
            <a:ext cx="32500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船舶以外の観測</a:t>
            </a:r>
            <a:endParaRPr kumimoji="1" lang="ja-JP" altLang="en-US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9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4" y="141670"/>
            <a:ext cx="8785099" cy="3429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4" y="3580906"/>
            <a:ext cx="8788370" cy="343027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96275" y="2900012"/>
            <a:ext cx="10781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水温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" y="6261509"/>
            <a:ext cx="10781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塩分</a:t>
            </a:r>
            <a:endParaRPr kumimoji="1" lang="ja-JP" altLang="en-US" b="1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259477" y="152014"/>
            <a:ext cx="1" cy="611223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746672" y="152014"/>
            <a:ext cx="1" cy="611223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435429" y="3309060"/>
            <a:ext cx="12194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①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-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②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4889015" y="152014"/>
            <a:ext cx="1" cy="611223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031358" y="3272547"/>
            <a:ext cx="12194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②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-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③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64625" y="3319296"/>
            <a:ext cx="50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②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806" y="266682"/>
            <a:ext cx="198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グライダ</a:t>
            </a:r>
            <a:r>
              <a:rPr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ー</a:t>
            </a:r>
            <a:endParaRPr kumimoji="1" lang="ja-JP" altLang="en-US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5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4" y="34017"/>
            <a:ext cx="8697948" cy="339498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4" y="3416760"/>
            <a:ext cx="8816454" cy="344123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8240" y="122830"/>
            <a:ext cx="124194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ポテンシャル密度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3452988"/>
            <a:ext cx="12419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/>
              <a:t>溶存酸素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986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kh-14-1\float_density.jpg"/>
          <p:cNvPicPr>
            <a:picLocks noChangeAspect="1" noChangeArrowheads="1"/>
          </p:cNvPicPr>
          <p:nvPr/>
        </p:nvPicPr>
        <p:blipFill>
          <a:blip r:embed="rId3" cstate="print"/>
          <a:srcRect l="7557" t="29027" r="4487" b="23489"/>
          <a:stretch>
            <a:fillRect/>
          </a:stretch>
        </p:blipFill>
        <p:spPr bwMode="auto">
          <a:xfrm>
            <a:off x="135979" y="2115290"/>
            <a:ext cx="4226927" cy="3228781"/>
          </a:xfrm>
          <a:prstGeom prst="rect">
            <a:avLst/>
          </a:prstGeom>
          <a:noFill/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22" y="2016764"/>
            <a:ext cx="4861303" cy="3659046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 flipH="1">
            <a:off x="977462" y="1475876"/>
            <a:ext cx="65274" cy="452903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3022830" y="1475876"/>
            <a:ext cx="65274" cy="452903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7602851" y="1497248"/>
            <a:ext cx="65274" cy="452903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5428055" y="1497248"/>
            <a:ext cx="65274" cy="452903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423061" y="1272363"/>
            <a:ext cx="12194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②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-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③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83751" y="1214266"/>
            <a:ext cx="12194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②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-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③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3502" y="1281197"/>
            <a:ext cx="50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②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75180" y="1307904"/>
            <a:ext cx="50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②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6596" y="371339"/>
            <a:ext cx="198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フロート</a:t>
            </a:r>
            <a:endParaRPr kumimoji="1" lang="ja-JP" altLang="en-US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3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31520" y="604911"/>
            <a:ext cx="5711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他の観測データ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95754" y="1645920"/>
            <a:ext cx="7146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・</a:t>
            </a:r>
            <a:r>
              <a:rPr kumimoji="1" lang="en-US" altLang="ja-JP" sz="4000" dirty="0" smtClean="0"/>
              <a:t>ADCP</a:t>
            </a:r>
          </a:p>
          <a:p>
            <a:r>
              <a:rPr lang="ja-JP" altLang="en-US" sz="4000" dirty="0" smtClean="0"/>
              <a:t>・ブイ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・</a:t>
            </a:r>
            <a:r>
              <a:rPr kumimoji="1" lang="en-US" altLang="ja-JP" sz="4000" dirty="0" smtClean="0"/>
              <a:t>FRRF</a:t>
            </a:r>
          </a:p>
          <a:p>
            <a:r>
              <a:rPr lang="ja-JP" altLang="en-US" sz="4000" dirty="0" smtClean="0"/>
              <a:t>・</a:t>
            </a:r>
            <a:r>
              <a:rPr lang="en-US" altLang="ja-JP" sz="4000" dirty="0" smtClean="0"/>
              <a:t>XCP</a:t>
            </a:r>
          </a:p>
          <a:p>
            <a:r>
              <a:rPr kumimoji="1" lang="ja-JP" altLang="en-US" sz="4000" dirty="0" smtClean="0"/>
              <a:t>・</a:t>
            </a:r>
            <a:r>
              <a:rPr kumimoji="1" lang="en-US" altLang="ja-JP" sz="4000" dirty="0" smtClean="0"/>
              <a:t>XCTD</a:t>
            </a:r>
          </a:p>
          <a:p>
            <a:r>
              <a:rPr kumimoji="1" lang="ja-JP" altLang="en-US" sz="4000" dirty="0" smtClean="0"/>
              <a:t>・乱流フラックス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089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26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8" y="1600200"/>
            <a:ext cx="813800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3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kh14-mALL-tmp_1-87_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627" y="0"/>
            <a:ext cx="5874791" cy="3429001"/>
          </a:xfrm>
          <a:prstGeom prst="rect">
            <a:avLst/>
          </a:prstGeom>
        </p:spPr>
      </p:pic>
      <p:pic>
        <p:nvPicPr>
          <p:cNvPr id="3" name="図 2" descr="kh14-mALL-eps_1-87_4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157" y="3470152"/>
            <a:ext cx="5870639" cy="338784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3574138"/>
            <a:ext cx="3016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turbulent kinetic energy dissipation rate </a:t>
            </a:r>
          </a:p>
          <a:p>
            <a:r>
              <a:rPr kumimoji="1" lang="en-US" altLang="ja-JP" dirty="0" smtClean="0"/>
              <a:t> (Feb. 23</a:t>
            </a:r>
            <a:r>
              <a:rPr lang="en-US" altLang="ja-JP" dirty="0"/>
              <a:t> </a:t>
            </a:r>
            <a:r>
              <a:rPr kumimoji="1" lang="en-US" altLang="ja-JP" dirty="0" smtClean="0"/>
              <a:t>〜 Feb. 26)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344503"/>
            <a:ext cx="327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temperature (Feb. 23</a:t>
            </a:r>
            <a:r>
              <a:rPr lang="en-US" altLang="ja-JP" dirty="0"/>
              <a:t> </a:t>
            </a:r>
            <a:r>
              <a:rPr kumimoji="1" lang="en-US" altLang="ja-JP" dirty="0" smtClean="0"/>
              <a:t>〜 Feb. 26)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59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kh14-mALL-tmp_88-127_4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217" y="0"/>
            <a:ext cx="3685297" cy="3429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3446" y="518028"/>
            <a:ext cx="30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temperature (Mar. 1</a:t>
            </a:r>
            <a:r>
              <a:rPr lang="en-US" altLang="ja-JP" dirty="0"/>
              <a:t> </a:t>
            </a:r>
            <a:r>
              <a:rPr kumimoji="1" lang="en-US" altLang="ja-JP" dirty="0" smtClean="0"/>
              <a:t>〜</a:t>
            </a:r>
            <a:r>
              <a:rPr lang="en-US" altLang="ja-JP" dirty="0"/>
              <a:t> </a:t>
            </a:r>
            <a:r>
              <a:rPr kumimoji="1" lang="en-US" altLang="ja-JP" dirty="0" smtClean="0"/>
              <a:t>Mar. 2)</a:t>
            </a:r>
            <a:endParaRPr kumimoji="1" lang="ja-JP" altLang="en-US" dirty="0"/>
          </a:p>
        </p:txBody>
      </p:sp>
      <p:pic>
        <p:nvPicPr>
          <p:cNvPr id="4" name="図 3" descr="kh14-mALL-eps_88-127_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809" y="3429000"/>
            <a:ext cx="3873344" cy="3429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6570" y="3577696"/>
            <a:ext cx="397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turbulent kinetic energy dissipation rate</a:t>
            </a:r>
            <a:endParaRPr kumimoji="1" lang="en-US" altLang="ja-JP" dirty="0" smtClean="0"/>
          </a:p>
          <a:p>
            <a:r>
              <a:rPr kumimoji="1" lang="en-US" altLang="ja-JP" dirty="0" smtClean="0"/>
              <a:t>(Mar. 1</a:t>
            </a:r>
            <a:r>
              <a:rPr lang="en-US" altLang="ja-JP" dirty="0"/>
              <a:t> </a:t>
            </a:r>
            <a:r>
              <a:rPr kumimoji="1" lang="en-US" altLang="ja-JP" dirty="0" smtClean="0"/>
              <a:t>〜</a:t>
            </a:r>
            <a:r>
              <a:rPr lang="en-US" altLang="ja-JP" dirty="0"/>
              <a:t> </a:t>
            </a:r>
            <a:r>
              <a:rPr kumimoji="1" lang="en-US" altLang="ja-JP" dirty="0" smtClean="0"/>
              <a:t>Mar. 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433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7" r="31816"/>
          <a:stretch/>
        </p:blipFill>
        <p:spPr bwMode="auto">
          <a:xfrm>
            <a:off x="1004356" y="1059299"/>
            <a:ext cx="3207199" cy="54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0" r="31427"/>
          <a:stretch/>
        </p:blipFill>
        <p:spPr bwMode="auto">
          <a:xfrm>
            <a:off x="4966296" y="1059742"/>
            <a:ext cx="3205848" cy="539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020487" y="689967"/>
            <a:ext cx="162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C001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C004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93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t="10962" r="19897" b="7067"/>
          <a:stretch/>
        </p:blipFill>
        <p:spPr bwMode="auto">
          <a:xfrm>
            <a:off x="486178" y="324758"/>
            <a:ext cx="8171643" cy="619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336631" y="898358"/>
            <a:ext cx="97856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ブイ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82715" y="5414210"/>
            <a:ext cx="97856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ブイ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06315" y="4860757"/>
            <a:ext cx="978569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ブイ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846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r="31829"/>
          <a:stretch/>
        </p:blipFill>
        <p:spPr bwMode="auto">
          <a:xfrm>
            <a:off x="788856" y="674642"/>
            <a:ext cx="3482210" cy="59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0" r="31425"/>
          <a:stretch/>
        </p:blipFill>
        <p:spPr bwMode="auto">
          <a:xfrm>
            <a:off x="4748857" y="668249"/>
            <a:ext cx="3480744" cy="585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100776" y="537432"/>
            <a:ext cx="163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C005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C008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525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cygwin\home\hatsu\KH-14-1\Sonde_DATA\BIN_FL\PNG\rhS017-S0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"/>
            <a:ext cx="4571888" cy="34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cygwin\home\hatsu\KH-14-1\Sonde_DATA\BIN_FL\PNG\rhS046-S0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007863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前半の前半　湿度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579751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後半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湿度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6" name="Picture 2" descr="C:\cygwin\home\hatsu\KH-14-1\Sonde_DATA\BIN_FL\PNG\tmpS017-S0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" y="3429001"/>
            <a:ext cx="4571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cygwin\home\hatsu\KH-14-1\Sonde_DATA\BIN_FL\PNG\tmpS046-S0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88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007863" y="3648644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前半の前半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気温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579751" y="3648644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前半の後半　気温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39483" y="3094646"/>
            <a:ext cx="2224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27</a:t>
            </a:r>
            <a:r>
              <a:rPr lang="ja-JP" altLang="en-US" dirty="0" smtClean="0"/>
              <a:t>日</a:t>
            </a:r>
            <a:r>
              <a:rPr lang="en-US" altLang="ja-JP" dirty="0" smtClean="0"/>
              <a:t>9</a:t>
            </a:r>
            <a:r>
              <a:rPr lang="ja-JP" altLang="en-US" dirty="0" smtClean="0"/>
              <a:t>時　　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</a:t>
            </a:r>
            <a:r>
              <a:rPr lang="en-US" altLang="ja-JP" dirty="0" smtClean="0"/>
              <a:t>12</a:t>
            </a:r>
            <a:r>
              <a:rPr lang="ja-JP" altLang="en-US" dirty="0" smtClean="0"/>
              <a:t>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09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cygwin\home\hatsu\KH-14-1\Sonde_DATA\BIN_FL\PNG\rhS017-S0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"/>
            <a:ext cx="4571888" cy="34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cygwin\home\hatsu\KH-14-1\Sonde_DATA\BIN_FL\PNG\rhS046-S0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007863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前半の前半　湿度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579751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後半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湿度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39483" y="3094646"/>
            <a:ext cx="2224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27</a:t>
            </a:r>
            <a:r>
              <a:rPr lang="ja-JP" altLang="en-US" dirty="0" smtClean="0"/>
              <a:t>日</a:t>
            </a:r>
            <a:r>
              <a:rPr lang="en-US" altLang="ja-JP" dirty="0" smtClean="0"/>
              <a:t>9</a:t>
            </a:r>
            <a:r>
              <a:rPr lang="ja-JP" altLang="en-US" dirty="0" smtClean="0"/>
              <a:t>時　　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</a:t>
            </a:r>
            <a:r>
              <a:rPr lang="en-US" altLang="ja-JP" dirty="0" smtClean="0"/>
              <a:t>12</a:t>
            </a:r>
            <a:r>
              <a:rPr lang="ja-JP" altLang="en-US" dirty="0" smtClean="0"/>
              <a:t>時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950" y="3648644"/>
            <a:ext cx="3373151" cy="267230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2305"/>
            <a:ext cx="6180693" cy="32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cygwin\home\hatsu\KH-14-1\Sonde_DATA\BIN_FL\PNG\prs_anomS017-S0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cygwin\home\hatsu\KH-14-1\Sonde_DATA\BIN_FL\PNG\prs-pS046-S0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007863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前半の前半　気圧偏差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579863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後半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気圧偏差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6" name="Picture 2" descr="C:\cygwin\home\hatsu\KH-14-1\Sonde_DATA\BIN_FL\PNG\rh&amp;wind_S046-S0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cygwin\home\hatsu\KH-14-1\Sonde_DATA\BIN_FL\PNG\rh&amp;wind_S017-S0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1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1007863" y="3648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前半の前半　湿度と風　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579862" y="3648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前半の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後半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湿度と風　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39483" y="3094646"/>
            <a:ext cx="2224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27</a:t>
            </a:r>
            <a:r>
              <a:rPr lang="ja-JP" altLang="en-US" dirty="0" smtClean="0"/>
              <a:t>日</a:t>
            </a:r>
            <a:r>
              <a:rPr lang="en-US" altLang="ja-JP" dirty="0" smtClean="0"/>
              <a:t>9</a:t>
            </a:r>
            <a:r>
              <a:rPr lang="ja-JP" altLang="en-US" dirty="0" smtClean="0"/>
              <a:t>時　　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</a:t>
            </a:r>
            <a:r>
              <a:rPr lang="en-US" altLang="ja-JP" dirty="0" smtClean="0"/>
              <a:t>12</a:t>
            </a:r>
            <a:r>
              <a:rPr lang="ja-JP" altLang="en-US" dirty="0" smtClean="0"/>
              <a:t>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49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07" y="1557997"/>
            <a:ext cx="79949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630661" y="2896862"/>
            <a:ext cx="50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①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63221" y="2869268"/>
            <a:ext cx="50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②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124224" y="3643532"/>
            <a:ext cx="1266092" cy="1406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3938955" y="3657653"/>
            <a:ext cx="478303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6020520" y="3657600"/>
            <a:ext cx="370962" cy="1177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038047" y="2869268"/>
            <a:ext cx="50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③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555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14" y="3448515"/>
            <a:ext cx="5984402" cy="333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03" y="133093"/>
            <a:ext cx="6108394" cy="331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998763" y="3504541"/>
            <a:ext cx="50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①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951747" y="3392488"/>
            <a:ext cx="1106906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277448" y="2587546"/>
            <a:ext cx="50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②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209329" y="3400389"/>
            <a:ext cx="478303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2951747" y="504667"/>
            <a:ext cx="32085" cy="59997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4245363" y="504667"/>
            <a:ext cx="32085" cy="59997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3993621" y="504667"/>
            <a:ext cx="32085" cy="59997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4671589" y="448641"/>
            <a:ext cx="32085" cy="59997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77937" y="3110766"/>
            <a:ext cx="5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③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662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90" y="3472698"/>
            <a:ext cx="5841899" cy="329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998763" y="3504541"/>
            <a:ext cx="50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①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951747" y="3392488"/>
            <a:ext cx="1106906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277448" y="2587546"/>
            <a:ext cx="50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②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209329" y="3400389"/>
            <a:ext cx="478303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2951747" y="504667"/>
            <a:ext cx="32085" cy="59997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4245363" y="504667"/>
            <a:ext cx="32085" cy="59997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3993621" y="504667"/>
            <a:ext cx="32085" cy="59997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4671589" y="448641"/>
            <a:ext cx="32085" cy="599974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877937" y="3110766"/>
            <a:ext cx="5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③</a:t>
            </a:r>
            <a:endParaRPr kumimoji="1" lang="ja-JP" altLang="en-US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87" y="150737"/>
            <a:ext cx="5866910" cy="326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4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atsu\Documents\KH-14-1\衛星画像\P4-240_chart00_20140228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11" y="180906"/>
            <a:ext cx="4118326" cy="308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hatsu\Documents\KH-14-1\衛星画像\P4-240_chart00_20140301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1" y="3560159"/>
            <a:ext cx="4118326" cy="308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atsu\Documents\KH-14-1\衛星画像\P4-240_chart00_20140303_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11" y="3560160"/>
            <a:ext cx="4118326" cy="308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62287" y="143316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定点離脱時の状況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4893" y="2630350"/>
            <a:ext cx="12194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①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-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②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0702" y="6007213"/>
            <a:ext cx="12194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①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-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②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2703" y="6007213"/>
            <a:ext cx="12194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②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-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③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98" y="3348119"/>
            <a:ext cx="3521658" cy="278996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6187"/>
            <a:ext cx="6452805" cy="3396903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936331" y="3039983"/>
            <a:ext cx="2813507" cy="3442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467685" y="3135914"/>
            <a:ext cx="2370725" cy="3442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</a:t>
            </a:r>
          </a:p>
        </p:txBody>
      </p:sp>
      <p:pic>
        <p:nvPicPr>
          <p:cNvPr id="7" name="Picture 2" descr="C:\cygwin\home\hatsu\KH-14-1\Sonde_DATA\BIN_FL\PNG\rhS017-S0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"/>
            <a:ext cx="4571888" cy="34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cygwin\home\hatsu\KH-14-1\Sonde_DATA\BIN_FL\PNG\rhS046-S0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1007863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湿度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579751" y="219728"/>
            <a:ext cx="2813510" cy="33982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</a:t>
            </a:r>
            <a:r>
              <a:rPr lang="ja-JP" altLang="en-US" sz="2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湿度</a:t>
            </a:r>
            <a:endParaRPr lang="ja-JP" altLang="en-US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25628" y="3094646"/>
            <a:ext cx="10857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27</a:t>
            </a:r>
            <a:r>
              <a:rPr lang="ja-JP" altLang="en-US" dirty="0" smtClean="0"/>
              <a:t>日</a:t>
            </a:r>
            <a:r>
              <a:rPr lang="en-US" altLang="ja-JP" dirty="0" smtClean="0"/>
              <a:t>9</a:t>
            </a:r>
            <a:r>
              <a:rPr lang="ja-JP" altLang="en-US" dirty="0" smtClean="0"/>
              <a:t>時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963183" y="3112135"/>
            <a:ext cx="9973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/>
              <a:t>1</a:t>
            </a:r>
            <a:r>
              <a:rPr lang="ja-JP" altLang="en-US" dirty="0"/>
              <a:t>日</a:t>
            </a:r>
            <a:r>
              <a:rPr lang="en-US" altLang="ja-JP" dirty="0"/>
              <a:t>12</a:t>
            </a:r>
            <a:r>
              <a:rPr lang="ja-JP" altLang="en-US" dirty="0"/>
              <a:t>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88536" y="114867"/>
            <a:ext cx="14456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ゾンデ</a:t>
            </a:r>
            <a:endParaRPr kumimoji="1" lang="ja-JP" altLang="en-US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86317" y="3665894"/>
            <a:ext cx="32500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シーロ</a:t>
            </a: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メータ</a:t>
            </a:r>
            <a:r>
              <a:rPr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ー</a:t>
            </a:r>
            <a:endParaRPr kumimoji="1" lang="ja-JP" altLang="en-US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1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kh14-mALL-tmp_1-87_400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8" y="221697"/>
            <a:ext cx="5432408" cy="3170791"/>
          </a:xfrm>
          <a:prstGeom prst="rect">
            <a:avLst/>
          </a:prstGeom>
        </p:spPr>
      </p:pic>
      <p:pic>
        <p:nvPicPr>
          <p:cNvPr id="3" name="図 2" descr="kh14-mALL-tmp_88-127_400_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072" y="221698"/>
            <a:ext cx="3407787" cy="3170790"/>
          </a:xfrm>
          <a:prstGeom prst="rect">
            <a:avLst/>
          </a:prstGeom>
        </p:spPr>
      </p:pic>
      <p:pic>
        <p:nvPicPr>
          <p:cNvPr id="4" name="図 3" descr="kh14-mALL-eps_1-87_400_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89" y="3723047"/>
            <a:ext cx="5432408" cy="3134952"/>
          </a:xfrm>
          <a:prstGeom prst="rect">
            <a:avLst/>
          </a:prstGeom>
        </p:spPr>
      </p:pic>
      <p:pic>
        <p:nvPicPr>
          <p:cNvPr id="5" name="図 4" descr="kh14-mALL-eps_88-127_400_n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399" y="3723047"/>
            <a:ext cx="3541193" cy="31349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620862" y="0"/>
            <a:ext cx="12070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27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8</a:t>
            </a:r>
            <a:r>
              <a:rPr lang="ja-JP" altLang="en-US" dirty="0" smtClean="0"/>
              <a:t>時</a:t>
            </a:r>
            <a:r>
              <a:rPr lang="en-US" altLang="ja-JP" dirty="0" smtClean="0"/>
              <a:t>10</a:t>
            </a:r>
            <a:r>
              <a:rPr lang="ja-JP" altLang="en-US" dirty="0" smtClean="0"/>
              <a:t>分　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916102" y="12695"/>
            <a:ext cx="11144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dirty="0"/>
              <a:t>　</a:t>
            </a:r>
            <a:r>
              <a:rPr lang="en-US" altLang="ja-JP" dirty="0"/>
              <a:t>1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12</a:t>
            </a:r>
            <a:r>
              <a:rPr lang="ja-JP" altLang="en-US" dirty="0"/>
              <a:t>時</a:t>
            </a:r>
            <a:r>
              <a:rPr lang="en-US" altLang="ja-JP" dirty="0"/>
              <a:t>32</a:t>
            </a:r>
            <a:r>
              <a:rPr lang="ja-JP" altLang="en-US" dirty="0"/>
              <a:t>分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4495" y="3291220"/>
            <a:ext cx="8334654" cy="52322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１               </a:t>
            </a:r>
            <a:r>
              <a:rPr lang="en-US" altLang="ja-JP" sz="2800" dirty="0" smtClean="0"/>
              <a:t>2                        3        4     5     8         9   </a:t>
            </a:r>
            <a:r>
              <a:rPr lang="ja-JP" altLang="en-US" sz="2800" dirty="0" smtClean="0"/>
              <a:t>　</a:t>
            </a:r>
            <a:r>
              <a:rPr lang="en-US" altLang="ja-JP" sz="2800" b="1" dirty="0" smtClean="0">
                <a:solidFill>
                  <a:srgbClr val="FF9900"/>
                </a:solidFill>
              </a:rPr>
              <a:t>CTD</a:t>
            </a:r>
            <a:r>
              <a:rPr lang="ja-JP" altLang="en-US" sz="2800" b="1" dirty="0" smtClean="0">
                <a:solidFill>
                  <a:srgbClr val="FF9900"/>
                </a:solidFill>
              </a:rPr>
              <a:t>点</a:t>
            </a:r>
            <a:endParaRPr kumimoji="1" lang="ja-JP" altLang="en-US" sz="2800" b="1" dirty="0">
              <a:solidFill>
                <a:srgbClr val="FF99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0940" y="50757"/>
            <a:ext cx="8695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MS</a:t>
            </a:r>
            <a:r>
              <a:rPr lang="en-US" altLang="ja-JP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P</a:t>
            </a:r>
            <a:endParaRPr kumimoji="1" lang="ja-JP" altLang="en-US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00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r="31829"/>
          <a:stretch/>
        </p:blipFill>
        <p:spPr bwMode="auto">
          <a:xfrm>
            <a:off x="3940247" y="-592332"/>
            <a:ext cx="4556637" cy="778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r="31829"/>
          <a:stretch/>
        </p:blipFill>
        <p:spPr bwMode="auto">
          <a:xfrm>
            <a:off x="0" y="-630988"/>
            <a:ext cx="4693184" cy="804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1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</TotalTime>
  <Words>213</Words>
  <Application>Microsoft Office PowerPoint</Application>
  <PresentationFormat>画面に合わせる (4:3)</PresentationFormat>
  <Paragraphs>86</Paragraphs>
  <Slides>23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HG創英角ﾎﾟｯﾌﾟ体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daiki</dc:creator>
  <cp:lastModifiedBy>pol</cp:lastModifiedBy>
  <cp:revision>58</cp:revision>
  <dcterms:created xsi:type="dcterms:W3CDTF">2014-03-10T07:09:49Z</dcterms:created>
  <dcterms:modified xsi:type="dcterms:W3CDTF">2014-03-18T09:16:24Z</dcterms:modified>
</cp:coreProperties>
</file>