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A829-B0A3-B644-8B9A-B5BE2A24D8FA}" type="datetimeFigureOut">
              <a:rPr lang="ja-JP" altLang="en-US" smtClean="0"/>
              <a:pPr/>
              <a:t>14.3.12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545F-6047-5340-BFF8-6E4C24DC3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df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8" Type="http://schemas.openxmlformats.org/officeDocument/2006/relationships/image" Target="../media/image13.pdf"/><Relationship Id="rId9" Type="http://schemas.openxmlformats.org/officeDocument/2006/relationships/image" Target="../media/image14.png"/><Relationship Id="rId10" Type="http://schemas.openxmlformats.org/officeDocument/2006/relationships/image" Target="../media/image15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426896" y="562835"/>
            <a:ext cx="429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 (Feb. 23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〜 Feb. 26)</a:t>
            </a:r>
            <a:endParaRPr kumimoji="1" lang="ja-JP" altLang="en-US" sz="2400" dirty="0"/>
          </a:p>
        </p:txBody>
      </p:sp>
      <p:pic>
        <p:nvPicPr>
          <p:cNvPr id="5" name="図 4" descr="kh14-mALL-tmp_1-87_400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0825"/>
            <a:ext cx="9144001" cy="53371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306446" y="1168859"/>
            <a:ext cx="165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M055</a:t>
            </a:r>
            <a:r>
              <a:rPr kumimoji="1" lang="en-US" altLang="ja-JP" sz="2000" dirty="0" smtClean="0"/>
              <a:t>〜M087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90460" y="1168859"/>
            <a:ext cx="165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M001</a:t>
            </a:r>
            <a:r>
              <a:rPr kumimoji="1" lang="en-US" altLang="ja-JP" sz="2000" dirty="0" smtClean="0"/>
              <a:t>〜M054</a:t>
            </a:r>
            <a:endParaRPr kumimoji="1" lang="ja-JP" altLang="en-US" sz="2000" dirty="0"/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5595214" y="1331714"/>
            <a:ext cx="325711" cy="1588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150139" y="1364700"/>
            <a:ext cx="160713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10800000">
            <a:off x="678381" y="1365494"/>
            <a:ext cx="1812079" cy="22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7966125" y="1365494"/>
            <a:ext cx="75034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4" idx="1"/>
          </p:cNvCxnSpPr>
          <p:nvPr/>
        </p:nvCxnSpPr>
        <p:spPr>
          <a:xfrm rot="10800000">
            <a:off x="5757276" y="1364700"/>
            <a:ext cx="549171" cy="4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上矢印 12"/>
          <p:cNvSpPr/>
          <p:nvPr/>
        </p:nvSpPr>
        <p:spPr>
          <a:xfrm>
            <a:off x="4615293" y="4906299"/>
            <a:ext cx="588360" cy="995693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M046</a:t>
            </a:r>
            <a:endParaRPr kumimoji="1" lang="ja-JP" altLang="en-US" dirty="0"/>
          </a:p>
        </p:txBody>
      </p:sp>
      <p:sp>
        <p:nvSpPr>
          <p:cNvPr id="14" name="上矢印 13"/>
          <p:cNvSpPr/>
          <p:nvPr/>
        </p:nvSpPr>
        <p:spPr>
          <a:xfrm>
            <a:off x="2857387" y="4906299"/>
            <a:ext cx="588360" cy="995693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M027</a:t>
            </a:r>
            <a:endParaRPr kumimoji="1" lang="ja-JP" altLang="en-US" dirty="0"/>
          </a:p>
        </p:txBody>
      </p:sp>
      <p:sp>
        <p:nvSpPr>
          <p:cNvPr id="15" name="上矢印 14"/>
          <p:cNvSpPr/>
          <p:nvPr/>
        </p:nvSpPr>
        <p:spPr>
          <a:xfrm>
            <a:off x="5471501" y="4920729"/>
            <a:ext cx="588360" cy="995693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M055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85369" y="190626"/>
            <a:ext cx="5173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turbulent kinetic energy dissipation rate </a:t>
            </a:r>
          </a:p>
          <a:p>
            <a:r>
              <a:rPr kumimoji="1" lang="en-US" altLang="ja-JP" sz="2400" dirty="0" smtClean="0"/>
              <a:t> (Feb. 23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〜 Feb. 26)</a:t>
            </a:r>
            <a:endParaRPr kumimoji="1" lang="ja-JP" altLang="en-US" sz="2400" dirty="0"/>
          </a:p>
        </p:txBody>
      </p:sp>
      <p:pic>
        <p:nvPicPr>
          <p:cNvPr id="5" name="図 4" descr="kh14-mALL-eps_1-87_400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000"/>
            <a:ext cx="9144001" cy="52768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306446" y="1183289"/>
            <a:ext cx="165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M055</a:t>
            </a:r>
            <a:r>
              <a:rPr kumimoji="1" lang="en-US" altLang="ja-JP" sz="2000" dirty="0" smtClean="0"/>
              <a:t>〜M087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90460" y="1183289"/>
            <a:ext cx="165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M001</a:t>
            </a:r>
            <a:r>
              <a:rPr kumimoji="1" lang="en-US" altLang="ja-JP" sz="2000" dirty="0" smtClean="0"/>
              <a:t>〜M054</a:t>
            </a:r>
            <a:endParaRPr kumimoji="1" lang="ja-JP" altLang="en-US" sz="2000" dirty="0"/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5595214" y="1389434"/>
            <a:ext cx="325711" cy="1588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150139" y="1379130"/>
            <a:ext cx="160713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10800000">
            <a:off x="678381" y="1379924"/>
            <a:ext cx="1812079" cy="22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7966125" y="1379924"/>
            <a:ext cx="75034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10800000">
            <a:off x="5757276" y="1379130"/>
            <a:ext cx="549171" cy="4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上矢印 29"/>
          <p:cNvSpPr/>
          <p:nvPr/>
        </p:nvSpPr>
        <p:spPr>
          <a:xfrm>
            <a:off x="4615293" y="4906299"/>
            <a:ext cx="588360" cy="995693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M046</a:t>
            </a:r>
            <a:endParaRPr kumimoji="1" lang="ja-JP" altLang="en-US" dirty="0"/>
          </a:p>
        </p:txBody>
      </p:sp>
      <p:sp>
        <p:nvSpPr>
          <p:cNvPr id="31" name="上矢印 30"/>
          <p:cNvSpPr/>
          <p:nvPr/>
        </p:nvSpPr>
        <p:spPr>
          <a:xfrm>
            <a:off x="2857387" y="4906299"/>
            <a:ext cx="588360" cy="995693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M027</a:t>
            </a:r>
            <a:endParaRPr kumimoji="1" lang="ja-JP" altLang="en-US" dirty="0"/>
          </a:p>
        </p:txBody>
      </p:sp>
      <p:sp>
        <p:nvSpPr>
          <p:cNvPr id="32" name="上矢印 31"/>
          <p:cNvSpPr/>
          <p:nvPr/>
        </p:nvSpPr>
        <p:spPr>
          <a:xfrm>
            <a:off x="5471501" y="4920729"/>
            <a:ext cx="588360" cy="995693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M055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WIND_001-08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5448" y="53120"/>
            <a:ext cx="8928100" cy="671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058969" y="490732"/>
            <a:ext cx="404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 (Mar. 1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〜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Mar. 2)</a:t>
            </a:r>
            <a:endParaRPr kumimoji="1" lang="ja-JP" altLang="en-US" sz="2400" dirty="0"/>
          </a:p>
        </p:txBody>
      </p:sp>
      <p:pic>
        <p:nvPicPr>
          <p:cNvPr id="4" name="図 3" descr="kh14-mALL-tmp_88-127_400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87" y="1277669"/>
            <a:ext cx="5661026" cy="526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85369" y="500813"/>
            <a:ext cx="5173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turbulent kinetic energy dissipation rate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(Mar. 1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〜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Mar. 2)</a:t>
            </a:r>
            <a:endParaRPr kumimoji="1" lang="ja-JP" altLang="en-US" sz="2400" dirty="0"/>
          </a:p>
        </p:txBody>
      </p:sp>
      <p:pic>
        <p:nvPicPr>
          <p:cNvPr id="5" name="図 4" descr="kh14-mALL-eps_88-127_400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9" y="1559113"/>
            <a:ext cx="5867401" cy="519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ocate_msp_088-09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8619" y="94036"/>
            <a:ext cx="3683283" cy="3334964"/>
          </a:xfrm>
          <a:prstGeom prst="rect">
            <a:avLst/>
          </a:prstGeom>
        </p:spPr>
      </p:pic>
      <p:pic>
        <p:nvPicPr>
          <p:cNvPr id="3" name="図 2" descr="locate_msp_100-11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5977" y="94037"/>
            <a:ext cx="3683283" cy="3334964"/>
          </a:xfrm>
          <a:prstGeom prst="rect">
            <a:avLst/>
          </a:prstGeom>
        </p:spPr>
      </p:pic>
      <p:pic>
        <p:nvPicPr>
          <p:cNvPr id="4" name="図 3" descr="locate_msp_115-12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8619" y="3432375"/>
            <a:ext cx="3661368" cy="3425625"/>
          </a:xfrm>
          <a:prstGeom prst="rect">
            <a:avLst/>
          </a:prstGeom>
        </p:spPr>
      </p:pic>
      <p:pic>
        <p:nvPicPr>
          <p:cNvPr id="5" name="図 4" descr="multi_088_09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821588" y="3648825"/>
            <a:ext cx="1692694" cy="3013111"/>
          </a:xfrm>
          <a:prstGeom prst="rect">
            <a:avLst/>
          </a:prstGeom>
        </p:spPr>
      </p:pic>
      <p:pic>
        <p:nvPicPr>
          <p:cNvPr id="6" name="図 5" descr="multi_100_11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528713" y="3648825"/>
            <a:ext cx="1692693" cy="3013111"/>
          </a:xfrm>
          <a:prstGeom prst="rect">
            <a:avLst/>
          </a:prstGeom>
        </p:spPr>
      </p:pic>
      <p:pic>
        <p:nvPicPr>
          <p:cNvPr id="7" name="図 6" descr="multi_115_12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7307992" y="3648825"/>
            <a:ext cx="1692693" cy="301311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351285" y="1768592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9</a:t>
            </a:r>
            <a:r>
              <a:rPr kumimoji="1" lang="en-US" altLang="ja-JP" dirty="0" smtClean="0"/>
              <a:t>:01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07527" y="1895538"/>
            <a:ext cx="7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22:2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59691" y="2357997"/>
            <a:ext cx="7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:04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39386" y="1386383"/>
            <a:ext cx="7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18</a:t>
            </a:r>
            <a:r>
              <a:rPr kumimoji="1" lang="en-US" altLang="ja-JP" dirty="0" smtClean="0"/>
              <a:t>:08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93119" y="2062368"/>
            <a:ext cx="7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15</a:t>
            </a:r>
            <a:r>
              <a:rPr kumimoji="1" lang="en-US" altLang="ja-JP" dirty="0" smtClean="0"/>
              <a:t>:41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34875" y="1418167"/>
            <a:ext cx="7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19</a:t>
            </a:r>
            <a:r>
              <a:rPr kumimoji="1" lang="en-US" altLang="ja-JP" dirty="0" smtClean="0"/>
              <a:t>:59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locate_msp_SST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77913" y="0"/>
            <a:ext cx="72834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urent_03010000-0302064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50434" y="580003"/>
            <a:ext cx="6243131" cy="603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328"/>
            <a:ext cx="8229600" cy="879781"/>
          </a:xfrm>
        </p:spPr>
        <p:txBody>
          <a:bodyPr/>
          <a:lstStyle/>
          <a:p>
            <a:r>
              <a:rPr lang="ja-JP" altLang="en-US" dirty="0" smtClean="0"/>
              <a:t>まとめ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</a:t>
            </a:r>
            <a:r>
              <a:rPr lang="en-US" altLang="ja-JP" dirty="0" smtClean="0"/>
              <a:t> </a:t>
            </a:r>
            <a:r>
              <a:rPr lang="ja-JP" altLang="en-US" dirty="0" smtClean="0"/>
              <a:t>課題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6589" y="849840"/>
            <a:ext cx="8970825" cy="5892720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早稲田ブイ回収前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混合層が深くなる過程を観測することが出来た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風速の変化のみでは、説明することが難しい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気象現象と海洋内部の連続的な変化をより綿密に調べ、観測された混合層の発達過程を物理的に説明することが課題</a:t>
            </a:r>
            <a:endParaRPr lang="en-US" altLang="ja-JP" dirty="0" smtClean="0"/>
          </a:p>
          <a:p>
            <a:r>
              <a:rPr lang="ja-JP" altLang="en-US" dirty="0" smtClean="0"/>
              <a:t>早稲田ブイ</a:t>
            </a:r>
            <a:r>
              <a:rPr lang="ja-JP" altLang="en-US" dirty="0" smtClean="0"/>
              <a:t>回収</a:t>
            </a:r>
            <a:r>
              <a:rPr lang="ja-JP" altLang="en-US" dirty="0" smtClean="0"/>
              <a:t>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急激な鉛直プロファイルの変化が観測された。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200m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300m</a:t>
            </a:r>
            <a:r>
              <a:rPr lang="ja-JP" altLang="en-US" dirty="0" smtClean="0"/>
              <a:t>の間に水温の極大値をもつ水塊（数十</a:t>
            </a:r>
            <a:r>
              <a:rPr lang="en-US" altLang="ja-JP" dirty="0" smtClean="0"/>
              <a:t>km</a:t>
            </a:r>
            <a:r>
              <a:rPr lang="ja-JP" altLang="en-US" dirty="0" smtClean="0"/>
              <a:t>スケール？）が</a:t>
            </a:r>
            <a:r>
              <a:rPr lang="en-US" altLang="ja-JP" dirty="0" smtClean="0"/>
              <a:t>12</a:t>
            </a:r>
            <a:r>
              <a:rPr lang="ja-JP" altLang="en-US" dirty="0" smtClean="0"/>
              <a:t>時間程度かけて、定点付近を南東から北西へ通過した？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CTD</a:t>
            </a:r>
            <a:r>
              <a:rPr lang="ja-JP" altLang="en-US" dirty="0" smtClean="0"/>
              <a:t>、</a:t>
            </a:r>
            <a:r>
              <a:rPr lang="en-US" altLang="ja-JP" dirty="0" smtClean="0"/>
              <a:t>XCTD</a:t>
            </a:r>
            <a:r>
              <a:rPr lang="ja-JP" altLang="en-US" dirty="0" smtClean="0"/>
              <a:t>の観測値を用いて、</a:t>
            </a:r>
            <a:r>
              <a:rPr lang="ja-JP" altLang="en-US" dirty="0" smtClean="0"/>
              <a:t>水</a:t>
            </a:r>
            <a:r>
              <a:rPr lang="ja-JP" altLang="en-US" dirty="0" smtClean="0"/>
              <a:t>塊</a:t>
            </a:r>
            <a:r>
              <a:rPr lang="ja-JP" altLang="en-US" dirty="0" smtClean="0"/>
              <a:t>の構造と性質を明確にすることが課題。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213</Words>
  <Application>Microsoft Macintosh PowerPoint</Application>
  <PresentationFormat>画面に合わせる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まとめ と 課題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日原 勉</dc:creator>
  <cp:lastModifiedBy>日原 勉</cp:lastModifiedBy>
  <cp:revision>13</cp:revision>
  <dcterms:created xsi:type="dcterms:W3CDTF">2014-03-12T06:27:40Z</dcterms:created>
  <dcterms:modified xsi:type="dcterms:W3CDTF">2014-03-12T08:21:22Z</dcterms:modified>
</cp:coreProperties>
</file>